
<file path=[Content_Types].xml><?xml version="1.0" encoding="utf-8"?>
<Types xmlns="http://schemas.openxmlformats.org/package/2006/content-types">
  <Default Extension="vml" ContentType="application/vnd.openxmlformats-officedocument.vmlDrawing"/>
  <Default Extension="jpeg" ContentType="image/jpeg"/>
  <Default Extension="JPG" ContentType="image/.jpg"/>
  <Default Extension="png" ContentType="image/png"/>
  <Default Extension="wmf" ContentType="image/x-wm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4" r:id="rId3"/>
    <p:sldMasterId id="2147483657" r:id="rId4"/>
    <p:sldMasterId id="2147483660" r:id="rId5"/>
    <p:sldMasterId id="2147483663" r:id="rId6"/>
  </p:sldMasterIdLst>
  <p:notesMasterIdLst>
    <p:notesMasterId r:id="rId8"/>
  </p:notesMasterIdLst>
  <p:handoutMasterIdLst>
    <p:handoutMasterId r:id="rId16"/>
  </p:handoutMasterIdLst>
  <p:sldIdLst>
    <p:sldId id="446" r:id="rId7"/>
    <p:sldId id="459" r:id="rId9"/>
    <p:sldId id="458" r:id="rId10"/>
    <p:sldId id="455" r:id="rId11"/>
    <p:sldId id="449" r:id="rId12"/>
    <p:sldId id="456" r:id="rId13"/>
    <p:sldId id="447" r:id="rId14"/>
    <p:sldId id="457" r:id="rId15"/>
  </p:sldIdLst>
  <p:sldSz cx="12192000" cy="6858000"/>
  <p:notesSz cx="6858000" cy="9144000"/>
  <p:embeddedFontLst>
    <p:embeddedFont>
      <p:font typeface="Microsoft YaHei UI" panose="020B0503020204020204" pitchFamily="34" charset="-122"/>
      <p:regular r:id="rId20"/>
    </p:embeddedFont>
    <p:embeddedFont>
      <p:font typeface="Arial Black" panose="020B0A04020102020204" pitchFamily="34" charset="0"/>
      <p:bold r:id="rId21"/>
    </p:embeddedFont>
    <p:embeddedFont>
      <p:font typeface="华文新魏" panose="02010800040101010101" pitchFamily="2" charset="-122"/>
      <p:regular r:id="rId22"/>
    </p:embeddedFont>
    <p:embeddedFont>
      <p:font typeface="Segoe UI" panose="020B0502040204020203" charset="0"/>
      <p:regular r:id="rId23"/>
      <p:bold r:id="rId24"/>
      <p:italic r:id="rId25"/>
      <p:boldItalic r:id="rId26"/>
    </p:embeddedFont>
  </p:embeddedFontLst>
  <p:custDataLst>
    <p:tags r:id="rId27"/>
  </p:custDataLst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FFCC66"/>
    <a:srgbClr val="FF9966"/>
    <a:srgbClr val="FF9999"/>
    <a:srgbClr val="FF99CC"/>
    <a:srgbClr val="FF99FF"/>
    <a:srgbClr val="E288B6"/>
    <a:srgbClr val="FFCCFF"/>
    <a:srgbClr val="2928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2"/>
      </p:cViewPr>
      <p:guideLst>
        <p:guide orient="horz" pos="3672"/>
        <p:guide pos="7061"/>
        <p:guide orient="horz" pos="4065"/>
        <p:guide orient="horz" pos="1488"/>
        <p:guide pos="3816"/>
        <p:guide pos="7423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4632" y="12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7" Type="http://schemas.openxmlformats.org/officeDocument/2006/relationships/tags" Target="tags/tag1.xml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99B01FE-A679-4D18-8263-6DA0D0EA8DF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004FE7-BA7C-4FF4-9756-C6A1F2BCA37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10.png>
</file>

<file path=ppt/media/image11.jpeg>
</file>

<file path=ppt/media/image12.wmf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A438F5E-330E-477C-8E16-C9BFA474A3CC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 rtl="0"/>
            <a:r>
              <a:rPr lang="zh-CN" altLang="en-US" noProof="0"/>
              <a:t>第二级</a:t>
            </a:r>
            <a:endParaRPr lang="zh-CN" altLang="en-US" noProof="0"/>
          </a:p>
          <a:p>
            <a:pPr lvl="2" rtl="0"/>
            <a:r>
              <a:rPr lang="zh-CN" altLang="en-US" noProof="0"/>
              <a:t>第三级</a:t>
            </a:r>
            <a:endParaRPr lang="zh-CN" altLang="en-US" noProof="0"/>
          </a:p>
          <a:p>
            <a:pPr lvl="3" rtl="0"/>
            <a:r>
              <a:rPr lang="zh-CN" altLang="en-US" noProof="0"/>
              <a:t>第四级</a:t>
            </a:r>
            <a:endParaRPr lang="zh-CN" altLang="en-US" noProof="0"/>
          </a:p>
          <a:p>
            <a:pPr lvl="4" rtl="0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B83F1C3-4FA3-4491-97F4-43CA9C8BDFDF}" type="slidenum">
              <a:rPr lang="en-US" altLang="zh-CN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US" altLang="zh-CN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6B83F1C3-4FA3-4491-97F4-43CA9C8BDFDF}" type="slidenum">
              <a:rPr lang="en-US" altLang="zh-CN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6B83F1C3-4FA3-4491-97F4-43CA9C8BDFDF}" type="slidenum">
              <a:rPr lang="en-US" altLang="zh-CN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6B83F1C3-4FA3-4491-97F4-43CA9C8BDFDF}" type="slidenum">
              <a:rPr lang="en-US" altLang="zh-CN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B83F1C3-4FA3-4491-97F4-43CA9C8BDFDF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B83F1C3-4FA3-4491-97F4-43CA9C8BDFDF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 rtlCol="0"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调色板：开心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单击此处编辑标题</a:t>
            </a:r>
            <a:endParaRPr lang="zh-CN" altLang="en-US" noProof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18" name="图片占位符 8"/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19" name="图片占位符 8"/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0" name="图片占位符 8"/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1" name="图片占位符 8"/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2" name="图片占位符 8"/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3" name="图片占位符 8"/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4" name="图片占位符 8"/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沉浸式调色板：开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/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长方形 8"/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/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/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rtlCol="0" anchor="ctr" anchorCtr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zh-CN" altLang="en-US" noProof="0"/>
              <a:t>单击此处编辑文本</a:t>
            </a:r>
            <a:endParaRPr lang="zh-CN" altLang="en-US" noProof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 rtlCol="0"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简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rtlCol="0" anchor="ctr"/>
          <a:lstStyle>
            <a:lvl1pPr marL="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cap="all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zh-CN" altLang="en-US" noProof="0"/>
              <a:t>单击此处编辑文本</a:t>
            </a:r>
            <a:endParaRPr lang="zh-CN" altLang="en-US" noProof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 rtlCol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 rtl="0"/>
            <a:r>
              <a:rPr lang="zh-CN" altLang="en-US" noProof="0"/>
              <a:t>单击添加文本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调色板：均衡之道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 cap="all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单击此处编辑标题</a:t>
            </a:r>
            <a:endParaRPr lang="zh-CN" altLang="en-US" noProof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18" name="图片占位符 8"/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19" name="图片占位符 8"/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0" name="图片占位符 8"/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1" name="图片占位符 8"/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2" name="图片占位符 8"/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3" name="图片占位符 8"/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4" name="图片占位符 8"/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沉浸式调色板：平衡之道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/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 rtlCol="0"/>
          <a:lstStyle>
            <a:lvl1pPr>
              <a:defRPr cap="all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zh-CN" altLang="en-US" noProof="0"/>
              <a:t>单击此处编辑文本</a:t>
            </a:r>
            <a:endParaRPr lang="zh-CN" altLang="en-US" noProof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8" name="长方形 7"/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长方形 8"/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/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 rtlCol="0"/>
          <a:lstStyle>
            <a:lvl1pPr>
              <a:lnSpc>
                <a:spcPts val="4600"/>
              </a:lnSpc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14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 rtlCol="0"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zh-CN" altLang="en-US" noProof="0"/>
              <a:t>单击此处编辑文本</a:t>
            </a:r>
            <a:endParaRPr lang="zh-CN" altLang="en-US" noProof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rtlCol="0" anchor="ctr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简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rtlCol="0" anchor="ctr"/>
          <a:lstStyle>
            <a:lvl1pPr marL="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cap="all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zh-CN" altLang="en-US" noProof="0"/>
              <a:t>单击此处编辑文本</a:t>
            </a:r>
            <a:endParaRPr lang="zh-CN" altLang="en-US" noProof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 rtlCol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 rtl="0"/>
            <a:r>
              <a:rPr lang="zh-CN" altLang="en-US" noProof="0"/>
              <a:t>单击添加文本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调色板：均衡之道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 cap="all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单击此处编辑标题</a:t>
            </a:r>
            <a:endParaRPr lang="zh-CN" altLang="en-US" noProof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18" name="图片占位符 8"/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19" name="图片占位符 8"/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0" name="图片占位符 8"/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1" name="图片占位符 8"/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2" name="图片占位符 8"/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3" name="图片占位符 8"/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24" name="图片占位符 8"/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沉浸式调色板：平衡之道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/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 rtlCol="0"/>
          <a:lstStyle>
            <a:lvl1pPr>
              <a:defRPr cap="all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zh-CN" altLang="en-US" noProof="0"/>
              <a:t>单击此处编辑文本</a:t>
            </a:r>
            <a:endParaRPr lang="zh-CN" altLang="en-US" noProof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8" name="长方形 7"/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长方形 8"/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/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 rtlCol="0"/>
          <a:lstStyle>
            <a:lvl1pPr>
              <a:lnSpc>
                <a:spcPts val="4600"/>
              </a:lnSpc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14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 rtlCol="0"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zh-CN" altLang="en-US" noProof="0"/>
              <a:t>单击此处编辑文本</a:t>
            </a:r>
            <a:endParaRPr lang="zh-CN" altLang="en-US" noProof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rtlCol="0" anchor="ctr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调色板：源泉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单击此处编辑标题</a:t>
            </a:r>
            <a:endParaRPr lang="zh-CN" altLang="en-US" noProof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18" name="图片占位符 8"/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19" name="图片占位符 8"/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0" name="图片占位符 8"/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1" name="图片占位符 8"/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2" name="图片占位符 8"/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3" name="图片占位符 8"/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4" name="图片占位符 8"/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沉浸式调色板：源泉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/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长方形 8"/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/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/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zh-CN" altLang="en-US" noProof="0"/>
              <a:t>单击此处编辑文本</a:t>
            </a:r>
            <a:endParaRPr lang="zh-CN" altLang="en-US" noProof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13" name="长方形 12"/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4" name="直接连接符​​(S) 13"/>
          <p:cNvCxnSpPr/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 rtlCol="0"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调色板：节目的明星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t" anchorCtr="0">
            <a:normAutofit/>
          </a:bodyPr>
          <a:lstStyle>
            <a:lvl1pPr>
              <a:lnSpc>
                <a:spcPts val="4000"/>
              </a:lnSpc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单击此处编辑标题</a:t>
            </a:r>
            <a:endParaRPr lang="zh-CN" altLang="en-US" noProof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18" name="图片占位符 8"/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19" name="图片占位符 8"/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0" name="图片占位符 8"/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1" name="图片占位符 8"/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2" name="图片占位符 8"/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3" name="图片占位符 8"/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  <p:sp>
        <p:nvSpPr>
          <p:cNvPr id="24" name="图片占位符 8"/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沉浸式调色板：节目的明星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/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长方形 8"/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/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/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rtlCol="0" anchor="t" anchorCtr="0">
            <a:noAutofit/>
          </a:bodyPr>
          <a:lstStyle>
            <a:lvl1pPr>
              <a:defRPr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zh-CN" altLang="en-US" noProof="0"/>
              <a:t>单击此处编辑文本</a:t>
            </a:r>
            <a:endParaRPr lang="zh-CN" altLang="en-US" noProof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rtlCol="0" anchor="ctr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endParaRPr lang="zh-CN" altLang="en-U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_rels/slideMaster5.xml.rels><?xml version="1.0" encoding="UTF-8" standalone="yes"?>
<Relationships xmlns="http://schemas.openxmlformats.org/package/2006/relationships"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4AB7EB9-7468-4F67-9695-85A2AE04D89A}" type="datetime1">
              <a:rPr lang="zh-CN" altLang="en-US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5FADE3-B84E-4AF7-91CC-AB47E1A43619}" type="slidenum">
              <a:rPr lang="en-US" altLang="zh-CN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26070B0-EC17-4D59-925D-ED5F46FC2982}" type="datetime1">
              <a:rPr lang="zh-CN" altLang="en-US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5FADE3-B84E-4AF7-91CC-AB47E1A43619}" type="slidenum">
              <a:rPr lang="en-US" altLang="zh-CN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F4699FA-61D1-4597-B391-B4811E0F3D71}" type="datetime1">
              <a:rPr lang="zh-CN" altLang="en-US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5FADE3-B84E-4AF7-91CC-AB47E1A43619}" type="slidenum">
              <a:rPr lang="en-US" altLang="zh-CN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5DC17A-E921-4DB8-B229-7014F6188440}" type="datetime1">
              <a:rPr lang="zh-CN" altLang="en-US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5FADE3-B84E-4AF7-91CC-AB47E1A43619}" type="slidenum">
              <a:rPr lang="en-US" altLang="zh-CN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4AB7EB9-7468-4F67-9695-85A2AE04D89A}" type="datetime1">
              <a:rPr lang="zh-CN" altLang="en-US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5FADE3-B84E-4AF7-91CC-AB47E1A43619}" type="slidenum">
              <a:rPr lang="en-US" altLang="zh-CN" smtClean="0"/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vmlDrawing" Target="../drawings/vmlDrawing1.v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 descr="抽象曲线图像"/>
          <p:cNvPicPr>
            <a:picLocks noGrp="1" noChangeAspect="1"/>
          </p:cNvPicPr>
          <p:nvPr>
            <p:ph type="pic" sz="quarter" idx="13"/>
          </p:nvPr>
        </p:nvPicPr>
        <p:blipFill>
          <a:blip r:embed="rId1"/>
          <a:srcRect/>
          <a:stretch>
            <a:fillRect/>
          </a:stretch>
        </p:blipFill>
        <p:spPr>
          <a:xfrm>
            <a:off x="225" y="0"/>
            <a:ext cx="12191550" cy="6857999"/>
          </a:xfr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b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个人报告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105605"/>
            <a:ext cx="3961905" cy="6603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1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6568"/>
            <a:ext cx="12192000" cy="57048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1"/>
          <p:cNvSpPr>
            <a:spLocks noGrp="1"/>
          </p:cNvSpPr>
          <p:nvPr>
            <p:ph type="pic" sz="quarter" idx="13"/>
          </p:nvPr>
        </p:nvSpPr>
        <p:spPr>
          <a:solidFill>
            <a:schemeClr val="bg2"/>
          </a:solidFill>
        </p:spPr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表单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44472" y="127237"/>
            <a:ext cx="7475891" cy="3527288"/>
          </a:xfrm>
          <a:prstGeom prst="rect">
            <a:avLst/>
          </a:prstGeom>
        </p:spPr>
      </p:pic>
      <p:sp>
        <p:nvSpPr>
          <p:cNvPr id="7" name="矩形: 圆角 6"/>
          <p:cNvSpPr/>
          <p:nvPr/>
        </p:nvSpPr>
        <p:spPr>
          <a:xfrm>
            <a:off x="215466" y="3849648"/>
            <a:ext cx="11976534" cy="23803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>
                <a:latin typeface="Arial Black" panose="020B0A04020102020204" pitchFamily="34" charset="0"/>
              </a:rPr>
              <a:t>&lt;form action="#" method="post"&gt;</a:t>
            </a:r>
            <a:endParaRPr lang="en-US" altLang="zh-CN" sz="2000" dirty="0">
              <a:latin typeface="Arial Black" panose="020B0A04020102020204" pitchFamily="34" charset="0"/>
            </a:endParaRPr>
          </a:p>
          <a:p>
            <a:r>
              <a:rPr lang="en-US" altLang="zh-CN" sz="2000" dirty="0">
                <a:latin typeface="Arial Black" panose="020B0A04020102020204" pitchFamily="34" charset="0"/>
              </a:rPr>
              <a:t>	&lt;input type="password" autofocus placeholder="</a:t>
            </a:r>
            <a:r>
              <a:rPr lang="zh-CN" altLang="en-US" sz="2000" dirty="0">
                <a:latin typeface="Arial Black" panose="020B0A04020102020204" pitchFamily="34" charset="0"/>
              </a:rPr>
              <a:t>请输入动态码</a:t>
            </a:r>
            <a:r>
              <a:rPr lang="en-US" altLang="zh-CN" sz="2000" dirty="0">
                <a:latin typeface="Arial Black" panose="020B0A04020102020204" pitchFamily="34" charset="0"/>
              </a:rPr>
              <a:t>(6</a:t>
            </a:r>
            <a:r>
              <a:rPr lang="zh-CN" altLang="en-US" sz="2000" dirty="0">
                <a:latin typeface="Arial Black" panose="020B0A04020102020204" pitchFamily="34" charset="0"/>
              </a:rPr>
              <a:t>位</a:t>
            </a:r>
            <a:r>
              <a:rPr lang="en-US" altLang="zh-CN" sz="2000" dirty="0">
                <a:latin typeface="Arial Black" panose="020B0A04020102020204" pitchFamily="34" charset="0"/>
              </a:rPr>
              <a:t>)" pattern="^\d{6}$" </a:t>
            </a:r>
            <a:r>
              <a:rPr lang="en-US" altLang="zh-CN" sz="2000" dirty="0" err="1">
                <a:latin typeface="Arial Black" panose="020B0A04020102020204" pitchFamily="34" charset="0"/>
              </a:rPr>
              <a:t>maxlength</a:t>
            </a:r>
            <a:r>
              <a:rPr lang="en-US" altLang="zh-CN" sz="2000" dirty="0">
                <a:latin typeface="Arial Black" panose="020B0A04020102020204" pitchFamily="34" charset="0"/>
              </a:rPr>
              <a:t>="6" required/&gt;</a:t>
            </a:r>
            <a:endParaRPr lang="en-US" altLang="zh-CN" sz="2000" dirty="0">
              <a:latin typeface="Arial Black" panose="020B0A04020102020204" pitchFamily="34" charset="0"/>
            </a:endParaRPr>
          </a:p>
          <a:p>
            <a:r>
              <a:rPr lang="en-US" altLang="zh-CN" sz="2000" dirty="0">
                <a:latin typeface="Arial Black" panose="020B0A04020102020204" pitchFamily="34" charset="0"/>
              </a:rPr>
              <a:t>    	&lt;input type="submit" onclick='</a:t>
            </a:r>
            <a:r>
              <a:rPr lang="en-US" altLang="zh-CN" sz="2000" dirty="0" err="1">
                <a:latin typeface="Arial Black" panose="020B0A04020102020204" pitchFamily="34" charset="0"/>
              </a:rPr>
              <a:t>window.open</a:t>
            </a:r>
            <a:r>
              <a:rPr lang="en-US" altLang="zh-CN" sz="2000" dirty="0">
                <a:latin typeface="Arial Black" panose="020B0A04020102020204" pitchFamily="34" charset="0"/>
              </a:rPr>
              <a:t>("index.html")' value="</a:t>
            </a:r>
            <a:r>
              <a:rPr lang="zh-CN" altLang="en-US" sz="2000" dirty="0">
                <a:latin typeface="Arial Black" panose="020B0A04020102020204" pitchFamily="34" charset="0"/>
              </a:rPr>
              <a:t>提交</a:t>
            </a:r>
            <a:r>
              <a:rPr lang="en-US" altLang="zh-CN" sz="2000" dirty="0">
                <a:latin typeface="Arial Black" panose="020B0A04020102020204" pitchFamily="34" charset="0"/>
              </a:rPr>
              <a:t>"/&gt;</a:t>
            </a:r>
            <a:endParaRPr lang="en-US" altLang="zh-CN" sz="2000" dirty="0">
              <a:latin typeface="Arial Black" panose="020B0A04020102020204" pitchFamily="34" charset="0"/>
            </a:endParaRPr>
          </a:p>
          <a:p>
            <a:r>
              <a:rPr lang="en-US" altLang="zh-CN" sz="2000" dirty="0">
                <a:latin typeface="Arial Black" panose="020B0A04020102020204" pitchFamily="34" charset="0"/>
              </a:rPr>
              <a:t>&lt;/form&gt;</a:t>
            </a:r>
            <a:endParaRPr lang="zh-CN" altLang="en-US" sz="20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图片占位符 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9" name="图片占位符 8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1" name="图片占位符 10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3" name="图片占位符 12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5" name="图片占位符 14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7" name="图片占位符 16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9" name="图片占位符 18"/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617"/>
            <a:ext cx="12192000" cy="5566332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0" y="587617"/>
            <a:ext cx="12192000" cy="56062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latin typeface="Arial Black" panose="020B0A04020102020204" pitchFamily="34" charset="0"/>
              </a:rPr>
              <a:t>nav</a:t>
            </a:r>
            <a:endParaRPr lang="en-US" altLang="zh-CN" sz="9600" dirty="0">
              <a:latin typeface="Arial Black" panose="020B0A04020102020204" pitchFamily="34" charset="0"/>
            </a:endParaRPr>
          </a:p>
          <a:p>
            <a:pPr algn="ctr"/>
            <a:r>
              <a:rPr lang="en-US" altLang="zh-CN" sz="4800" dirty="0">
                <a:latin typeface="Arial Black" panose="020B0A04020102020204" pitchFamily="34" charset="0"/>
              </a:rPr>
              <a:t>1600(min)</a:t>
            </a:r>
            <a:r>
              <a:rPr lang="zh-CN" altLang="en-US" sz="4800" dirty="0">
                <a:latin typeface="Arial Black" panose="020B0A04020102020204" pitchFamily="34" charset="0"/>
              </a:rPr>
              <a:t>*</a:t>
            </a:r>
            <a:r>
              <a:rPr lang="en-US" altLang="zh-CN" sz="4800" dirty="0">
                <a:latin typeface="Arial Black" panose="020B0A04020102020204" pitchFamily="34" charset="0"/>
              </a:rPr>
              <a:t>730</a:t>
            </a:r>
            <a:endParaRPr lang="zh-CN" altLang="en-US" sz="4800" dirty="0">
              <a:latin typeface="Arial Black" panose="020B0A040201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0" y="585002"/>
            <a:ext cx="12192000" cy="821767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1600px(min)*100px</a:t>
            </a:r>
            <a:endParaRPr lang="en-US" altLang="zh-CN" dirty="0">
              <a:latin typeface="Arial Black" panose="020B0A040201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0" y="1366283"/>
            <a:ext cx="12191999" cy="45188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1600px(min)*50px</a:t>
            </a:r>
            <a:endParaRPr lang="en-US" altLang="zh-CN" dirty="0">
              <a:latin typeface="Arial Black" panose="020B0A0402010202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0" y="1818167"/>
            <a:ext cx="12196912" cy="4379286"/>
          </a:xfrm>
          <a:prstGeom prst="rect">
            <a:avLst/>
          </a:prstGeom>
          <a:solidFill>
            <a:schemeClr val="accent5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latin typeface="Arial Black" panose="020B0A04020102020204" pitchFamily="34" charset="0"/>
              </a:rPr>
              <a:t>1600px</a:t>
            </a:r>
            <a:r>
              <a:rPr lang="zh-CN" altLang="en-US" sz="4000" dirty="0">
                <a:latin typeface="Arial Black" panose="020B0A04020102020204" pitchFamily="34" charset="0"/>
              </a:rPr>
              <a:t>（</a:t>
            </a:r>
            <a:r>
              <a:rPr lang="en-US" altLang="zh-CN" sz="4000" dirty="0">
                <a:latin typeface="Arial Black" panose="020B0A04020102020204" pitchFamily="34" charset="0"/>
              </a:rPr>
              <a:t>min</a:t>
            </a:r>
            <a:r>
              <a:rPr lang="zh-CN" altLang="en-US" sz="4000" dirty="0">
                <a:latin typeface="Arial Black" panose="020B0A04020102020204" pitchFamily="34" charset="0"/>
              </a:rPr>
              <a:t>）</a:t>
            </a:r>
            <a:r>
              <a:rPr lang="en-US" altLang="zh-CN" sz="4000" dirty="0">
                <a:latin typeface="Arial Black" panose="020B0A04020102020204" pitchFamily="34" charset="0"/>
              </a:rPr>
              <a:t>*540px</a:t>
            </a:r>
            <a:endParaRPr lang="zh-CN" altLang="en-US" sz="4000" dirty="0">
              <a:latin typeface="Arial Black" panose="020B0A040201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0" y="5909609"/>
            <a:ext cx="12192000" cy="28421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Arial Black" panose="020B0A04020102020204" pitchFamily="34" charset="0"/>
              </a:rPr>
              <a:t>div_btn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cxnSp>
        <p:nvCxnSpPr>
          <p:cNvPr id="25" name="直接箭头连接符 24"/>
          <p:cNvCxnSpPr/>
          <p:nvPr/>
        </p:nvCxnSpPr>
        <p:spPr>
          <a:xfrm>
            <a:off x="8940800" y="5939967"/>
            <a:ext cx="0" cy="253853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8973684" y="5898661"/>
            <a:ext cx="67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20px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0496" y="1833050"/>
            <a:ext cx="12192000" cy="41069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Arial Black" panose="020B0A04020102020204" pitchFamily="34" charset="0"/>
              </a:rPr>
              <a:t>1600px*520px</a:t>
            </a:r>
            <a:endParaRPr lang="en-US" altLang="zh-CN" sz="2800" dirty="0">
              <a:latin typeface="Arial Black" panose="020B0A04020102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3350" y="1833051"/>
            <a:ext cx="2109217" cy="4085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230px*520px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0082783" y="1833049"/>
            <a:ext cx="2109217" cy="409616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230px*520px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996017" y="751524"/>
            <a:ext cx="1889760" cy="513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Arial Black" panose="020B0A04020102020204" pitchFamily="34" charset="0"/>
              </a:rPr>
              <a:t>300</a:t>
            </a:r>
            <a:r>
              <a:rPr lang="zh-CN" altLang="en-US" sz="1600" dirty="0">
                <a:latin typeface="Arial Black" panose="020B0A04020102020204" pitchFamily="34" charset="0"/>
              </a:rPr>
              <a:t>*</a:t>
            </a:r>
            <a:r>
              <a:rPr lang="en-US" altLang="zh-CN" sz="1600" dirty="0">
                <a:latin typeface="Arial Black" panose="020B0A04020102020204" pitchFamily="34" charset="0"/>
              </a:rPr>
              <a:t>50</a:t>
            </a:r>
            <a:endParaRPr lang="zh-CN" altLang="en-US" sz="1600" dirty="0">
              <a:latin typeface="Arial Black" panose="020B0A04020102020204" pitchFamily="34" charset="0"/>
            </a:endParaRPr>
          </a:p>
        </p:txBody>
      </p:sp>
      <p:cxnSp>
        <p:nvCxnSpPr>
          <p:cNvPr id="59" name="直接箭头连接符 58"/>
          <p:cNvCxnSpPr>
            <a:endCxn id="57" idx="1"/>
          </p:cNvCxnSpPr>
          <p:nvPr/>
        </p:nvCxnSpPr>
        <p:spPr>
          <a:xfrm>
            <a:off x="10496" y="991671"/>
            <a:ext cx="985521" cy="16797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231253" y="729797"/>
            <a:ext cx="658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150px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64" name="直接箭头连接符 63"/>
          <p:cNvCxnSpPr/>
          <p:nvPr/>
        </p:nvCxnSpPr>
        <p:spPr>
          <a:xfrm>
            <a:off x="1737360" y="1269626"/>
            <a:ext cx="0" cy="108939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1783285" y="1204073"/>
            <a:ext cx="4299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</a:rPr>
              <a:t>35px</a:t>
            </a:r>
            <a:endParaRPr lang="zh-CN" altLang="en-US" sz="900" dirty="0">
              <a:solidFill>
                <a:schemeClr val="bg1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9050989" y="751524"/>
            <a:ext cx="2635301" cy="4946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Arial Black" panose="020B0A04020102020204" pitchFamily="34" charset="0"/>
              </a:rPr>
              <a:t>360</a:t>
            </a:r>
            <a:r>
              <a:rPr lang="zh-CN" altLang="en-US" sz="1600" dirty="0">
                <a:latin typeface="Arial Black" panose="020B0A04020102020204" pitchFamily="34" charset="0"/>
              </a:rPr>
              <a:t>*</a:t>
            </a:r>
            <a:r>
              <a:rPr lang="en-US" altLang="zh-CN" sz="1600" dirty="0">
                <a:latin typeface="Arial Black" panose="020B0A04020102020204" pitchFamily="34" charset="0"/>
              </a:rPr>
              <a:t>50</a:t>
            </a:r>
            <a:endParaRPr lang="zh-CN" altLang="en-US" sz="1600" dirty="0">
              <a:latin typeface="Arial Black" panose="020B0A040201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9044504" y="806334"/>
            <a:ext cx="1022149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120</a:t>
            </a:r>
            <a:r>
              <a:rPr lang="zh-CN" altLang="en-US" sz="1100" dirty="0"/>
              <a:t>*</a:t>
            </a:r>
            <a:r>
              <a:rPr lang="en-US" altLang="zh-CN" sz="1100" dirty="0"/>
              <a:t>38</a:t>
            </a:r>
            <a:endParaRPr lang="zh-CN" altLang="en-US" sz="1100" dirty="0"/>
          </a:p>
        </p:txBody>
      </p:sp>
      <p:sp>
        <p:nvSpPr>
          <p:cNvPr id="71" name="矩形 70"/>
          <p:cNvSpPr/>
          <p:nvPr/>
        </p:nvSpPr>
        <p:spPr>
          <a:xfrm>
            <a:off x="10299224" y="815650"/>
            <a:ext cx="919310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180</a:t>
            </a:r>
            <a:r>
              <a:rPr lang="zh-CN" altLang="en-US" sz="1100" dirty="0"/>
              <a:t>*</a:t>
            </a:r>
            <a:r>
              <a:rPr lang="en-US" altLang="zh-CN" sz="1100" dirty="0"/>
              <a:t>38</a:t>
            </a:r>
            <a:endParaRPr lang="zh-CN" altLang="en-US" sz="1100" dirty="0"/>
          </a:p>
        </p:txBody>
      </p:sp>
      <p:sp>
        <p:nvSpPr>
          <p:cNvPr id="72" name="矩形 71"/>
          <p:cNvSpPr/>
          <p:nvPr/>
        </p:nvSpPr>
        <p:spPr>
          <a:xfrm>
            <a:off x="11195983" y="815650"/>
            <a:ext cx="487117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38</a:t>
            </a:r>
            <a:r>
              <a:rPr lang="zh-CN" altLang="en-US" sz="1100" dirty="0"/>
              <a:t>*</a:t>
            </a:r>
            <a:r>
              <a:rPr lang="en-US" altLang="zh-CN" sz="1100" dirty="0"/>
              <a:t>38</a:t>
            </a:r>
            <a:endParaRPr lang="zh-CN" altLang="en-US" sz="11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900" decel="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1" grpId="0" animBg="1"/>
      <p:bldP spid="37" grpId="0" animBg="1"/>
      <p:bldP spid="42" grpId="0" animBg="1"/>
      <p:bldP spid="21" grpId="0" animBg="1"/>
      <p:bldP spid="26" grpId="0"/>
      <p:bldP spid="29" grpId="0" animBg="1"/>
      <p:bldP spid="50" grpId="0" animBg="1"/>
      <p:bldP spid="54" grpId="0" animBg="1"/>
      <p:bldP spid="57" grpId="0" animBg="1"/>
      <p:bldP spid="62" grpId="0"/>
      <p:bldP spid="65" grpId="0"/>
      <p:bldP spid="68" grpId="0" animBg="1"/>
      <p:bldP spid="66" grpId="0" animBg="1"/>
      <p:bldP spid="71" grpId="0" animBg="1"/>
      <p:bldP spid="7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57200" y="2569464"/>
            <a:ext cx="3114262" cy="1179576"/>
          </a:xfrm>
        </p:spPr>
        <p:txBody>
          <a:bodyPr rtlCol="0">
            <a:normAutofit/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图片占位符 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0" name="图片占位符 9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2" name="图片占位符 11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4" name="图片占位符 13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7" name="图片占位符 16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20" name="图片占位符 19"/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479" y="0"/>
            <a:ext cx="10731042" cy="68580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30479" y="0"/>
            <a:ext cx="10731042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>
                <a:latin typeface="Arial Black" panose="020B0A04020102020204" pitchFamily="34" charset="0"/>
              </a:rPr>
              <a:t>601</a:t>
            </a:r>
            <a:r>
              <a:rPr lang="zh-CN" altLang="en-US" sz="7200" dirty="0">
                <a:latin typeface="Arial Black" panose="020B0A04020102020204" pitchFamily="34" charset="0"/>
              </a:rPr>
              <a:t>*</a:t>
            </a:r>
            <a:r>
              <a:rPr lang="en-US" altLang="zh-CN" sz="7200" dirty="0">
                <a:latin typeface="Arial Black" panose="020B0A04020102020204" pitchFamily="34" charset="0"/>
              </a:rPr>
              <a:t>1040</a:t>
            </a:r>
            <a:endParaRPr lang="zh-CN" altLang="en-US" sz="7200" dirty="0">
              <a:latin typeface="Arial Black" panose="020B0A040201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30479" y="0"/>
            <a:ext cx="10731042" cy="256946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latin typeface="Arial Black" panose="020B0A04020102020204" pitchFamily="34" charset="0"/>
              </a:rPr>
              <a:t>100%</a:t>
            </a:r>
            <a:r>
              <a:rPr lang="zh-CN" altLang="en-US" sz="4400" dirty="0">
                <a:latin typeface="Arial Black" panose="020B0A04020102020204" pitchFamily="34" charset="0"/>
              </a:rPr>
              <a:t>*</a:t>
            </a:r>
            <a:r>
              <a:rPr lang="en-US" altLang="zh-CN" sz="4400" dirty="0">
                <a:latin typeface="Arial Black" panose="020B0A04020102020204" pitchFamily="34" charset="0"/>
              </a:rPr>
              <a:t>227</a:t>
            </a:r>
            <a:endParaRPr lang="zh-CN" altLang="en-US" sz="4400" dirty="0">
              <a:latin typeface="Arial Black" panose="020B0A040201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30479" y="2569464"/>
            <a:ext cx="10731042" cy="428853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latin typeface="Arial Black" panose="020B0A04020102020204" pitchFamily="34" charset="0"/>
              </a:rPr>
              <a:t>100%</a:t>
            </a:r>
            <a:r>
              <a:rPr lang="zh-CN" altLang="en-US" sz="4400" dirty="0">
                <a:latin typeface="Arial Black" panose="020B0A04020102020204" pitchFamily="34" charset="0"/>
              </a:rPr>
              <a:t>*</a:t>
            </a:r>
            <a:r>
              <a:rPr lang="en-US" altLang="zh-CN" sz="4400" dirty="0">
                <a:latin typeface="Arial Black" panose="020B0A04020102020204" pitchFamily="34" charset="0"/>
              </a:rPr>
              <a:t>420</a:t>
            </a:r>
            <a:endParaRPr lang="zh-CN" altLang="en-US" sz="4400" dirty="0">
              <a:latin typeface="Arial Black" panose="020B0A040201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30479" y="0"/>
            <a:ext cx="10731042" cy="88696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730479" y="886968"/>
            <a:ext cx="10731042" cy="1682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730479" y="495300"/>
            <a:ext cx="10731042" cy="391668"/>
          </a:xfrm>
          <a:prstGeom prst="rect">
            <a:avLst/>
          </a:prstGeom>
          <a:solidFill>
            <a:srgbClr val="7C656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 Black" panose="020B0A04020102020204" pitchFamily="34" charset="0"/>
              </a:rPr>
              <a:t>100%</a:t>
            </a:r>
            <a:r>
              <a:rPr lang="zh-CN" altLang="en-US" sz="3200" dirty="0">
                <a:latin typeface="Arial Black" panose="020B0A04020102020204" pitchFamily="34" charset="0"/>
              </a:rPr>
              <a:t>*</a:t>
            </a:r>
            <a:r>
              <a:rPr lang="en-US" altLang="zh-CN" sz="3200" dirty="0">
                <a:latin typeface="Arial Black" panose="020B0A04020102020204" pitchFamily="34" charset="0"/>
              </a:rPr>
              <a:t>26px</a:t>
            </a:r>
            <a:endParaRPr lang="zh-CN" altLang="en-US" sz="3200" dirty="0">
              <a:latin typeface="Arial Black" panose="020B0A04020102020204" pitchFamily="34" charset="0"/>
            </a:endParaRPr>
          </a:p>
        </p:txBody>
      </p:sp>
      <p:cxnSp>
        <p:nvCxnSpPr>
          <p:cNvPr id="37" name="直接箭头连接符 36"/>
          <p:cNvCxnSpPr/>
          <p:nvPr/>
        </p:nvCxnSpPr>
        <p:spPr>
          <a:xfrm>
            <a:off x="7467600" y="0"/>
            <a:ext cx="0" cy="49530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7483855" y="111744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50px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30479" y="1036320"/>
            <a:ext cx="10731042" cy="154736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Arial Black" panose="020B0A04020102020204" pitchFamily="34" charset="0"/>
              </a:rPr>
              <a:t>100%</a:t>
            </a:r>
            <a:r>
              <a:rPr lang="zh-CN" alt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*</a:t>
            </a:r>
            <a:r>
              <a:rPr lang="en-US" altLang="zh-CN" sz="3600" dirty="0">
                <a:solidFill>
                  <a:schemeClr val="bg1"/>
                </a:solidFill>
                <a:latin typeface="Arial Black" panose="020B0A04020102020204" pitchFamily="34" charset="0"/>
              </a:rPr>
              <a:t>131px</a:t>
            </a:r>
            <a:endParaRPr lang="zh-CN" altLang="en-US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42" name="直接箭头连接符 41"/>
          <p:cNvCxnSpPr/>
          <p:nvPr/>
        </p:nvCxnSpPr>
        <p:spPr>
          <a:xfrm>
            <a:off x="8087360" y="886968"/>
            <a:ext cx="0" cy="149352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8235695" y="823145"/>
            <a:ext cx="7559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20px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730479" y="3078480"/>
            <a:ext cx="10731042" cy="37795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Arial Black" panose="020B0A04020102020204" pitchFamily="34" charset="0"/>
              </a:rPr>
              <a:t>100%</a:t>
            </a:r>
            <a:r>
              <a:rPr lang="zh-CN" altLang="en-US" sz="3600" dirty="0">
                <a:latin typeface="Arial Black" panose="020B0A04020102020204" pitchFamily="34" charset="0"/>
              </a:rPr>
              <a:t>*</a:t>
            </a:r>
            <a:r>
              <a:rPr lang="en-US" altLang="zh-CN" sz="3600" dirty="0">
                <a:latin typeface="Arial Black" panose="020B0A04020102020204" pitchFamily="34" charset="0"/>
              </a:rPr>
              <a:t>370px</a:t>
            </a:r>
            <a:endParaRPr lang="zh-CN" altLang="en-US" sz="3600" dirty="0">
              <a:latin typeface="Arial Black" panose="020B0A04020102020204" pitchFamily="34" charset="0"/>
            </a:endParaRPr>
          </a:p>
        </p:txBody>
      </p:sp>
      <p:cxnSp>
        <p:nvCxnSpPr>
          <p:cNvPr id="45" name="直接箭头连接符 44"/>
          <p:cNvCxnSpPr/>
          <p:nvPr/>
        </p:nvCxnSpPr>
        <p:spPr>
          <a:xfrm>
            <a:off x="7602704" y="2557026"/>
            <a:ext cx="0" cy="49530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7618959" y="266877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50px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742127" y="3084953"/>
            <a:ext cx="7283752" cy="37854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Arial Black" panose="020B0A04020102020204" pitchFamily="34" charset="0"/>
              </a:rPr>
              <a:t>770px</a:t>
            </a:r>
            <a:r>
              <a:rPr lang="zh-CN" altLang="en-US" sz="2800" dirty="0">
                <a:latin typeface="Arial Black" panose="020B0A04020102020204" pitchFamily="34" charset="0"/>
              </a:rPr>
              <a:t>*</a:t>
            </a:r>
            <a:r>
              <a:rPr lang="en-US" altLang="zh-CN" sz="2800" dirty="0">
                <a:latin typeface="Arial Black" panose="020B0A04020102020204" pitchFamily="34" charset="0"/>
              </a:rPr>
              <a:t>362px</a:t>
            </a:r>
            <a:endParaRPr lang="en-US" altLang="zh-CN" sz="2800" dirty="0">
              <a:latin typeface="Arial Black" panose="020B0A04020102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8245855" y="3075694"/>
            <a:ext cx="3225826" cy="3779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255px*370px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730479" y="3078480"/>
            <a:ext cx="7293912" cy="364744"/>
          </a:xfrm>
          <a:prstGeom prst="rect">
            <a:avLst/>
          </a:prstGeom>
          <a:solidFill>
            <a:srgbClr val="FFCC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770px</a:t>
            </a:r>
            <a:r>
              <a:rPr lang="zh-CN" altLang="en-US" dirty="0">
                <a:latin typeface="Arial Black" panose="020B0A04020102020204" pitchFamily="34" charset="0"/>
              </a:rPr>
              <a:t>*</a:t>
            </a:r>
            <a:r>
              <a:rPr lang="en-US" altLang="zh-CN" dirty="0">
                <a:latin typeface="Arial Black" panose="020B0A04020102020204" pitchFamily="34" charset="0"/>
              </a:rPr>
              <a:t>26px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30479" y="3690112"/>
            <a:ext cx="7293912" cy="3152648"/>
          </a:xfrm>
          <a:prstGeom prst="rect">
            <a:avLst/>
          </a:prstGeom>
          <a:solidFill>
            <a:srgbClr val="FFCC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770px</a:t>
            </a:r>
            <a:r>
              <a:rPr lang="zh-CN" altLang="en-US" dirty="0">
                <a:latin typeface="Arial Black" panose="020B0A04020102020204" pitchFamily="34" charset="0"/>
              </a:rPr>
              <a:t>*</a:t>
            </a:r>
            <a:r>
              <a:rPr lang="en-US" altLang="zh-CN" dirty="0">
                <a:latin typeface="Arial Black" panose="020B0A04020102020204" pitchFamily="34" charset="0"/>
              </a:rPr>
              <a:t>312px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cxnSp>
        <p:nvCxnSpPr>
          <p:cNvPr id="56" name="直接箭头连接符 55"/>
          <p:cNvCxnSpPr/>
          <p:nvPr/>
        </p:nvCxnSpPr>
        <p:spPr>
          <a:xfrm>
            <a:off x="5242560" y="3455416"/>
            <a:ext cx="0" cy="257048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文本框 56"/>
          <p:cNvSpPr txBox="1"/>
          <p:nvPr/>
        </p:nvSpPr>
        <p:spPr>
          <a:xfrm>
            <a:off x="5323891" y="3404898"/>
            <a:ext cx="6181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</a:rPr>
              <a:t>24px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8245853" y="3072909"/>
            <a:ext cx="3225826" cy="391914"/>
          </a:xfrm>
          <a:prstGeom prst="rect">
            <a:avLst/>
          </a:prstGeom>
          <a:solidFill>
            <a:srgbClr val="FFCC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255px*31px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8245855" y="3742682"/>
            <a:ext cx="3225826" cy="3141472"/>
          </a:xfrm>
          <a:prstGeom prst="rect">
            <a:avLst/>
          </a:prstGeom>
          <a:solidFill>
            <a:srgbClr val="FFCC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255px*312px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cxnSp>
        <p:nvCxnSpPr>
          <p:cNvPr id="61" name="直接箭头连接符 60"/>
          <p:cNvCxnSpPr>
            <a:endCxn id="59" idx="0"/>
          </p:cNvCxnSpPr>
          <p:nvPr/>
        </p:nvCxnSpPr>
        <p:spPr>
          <a:xfrm>
            <a:off x="9916160" y="3464822"/>
            <a:ext cx="0" cy="266684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9947631" y="3404898"/>
            <a:ext cx="6181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</a:rPr>
              <a:t>27px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5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3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6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9" grpId="0" animBg="1"/>
      <p:bldP spid="31" grpId="0" animBg="1"/>
      <p:bldP spid="33" grpId="0" animBg="1"/>
      <p:bldP spid="34" grpId="0" animBg="1"/>
      <p:bldP spid="35" grpId="0" animBg="1"/>
      <p:bldP spid="39" grpId="0"/>
      <p:bldP spid="40" grpId="0" animBg="1"/>
      <p:bldP spid="43" grpId="0"/>
      <p:bldP spid="44" grpId="0" animBg="1"/>
      <p:bldP spid="46" grpId="0"/>
      <p:bldP spid="49" grpId="0" animBg="1"/>
      <p:bldP spid="50" grpId="0" animBg="1"/>
      <p:bldP spid="51" grpId="0" animBg="1"/>
      <p:bldP spid="52" grpId="0" animBg="1"/>
      <p:bldP spid="57" grpId="0"/>
      <p:bldP spid="58" grpId="0" animBg="1"/>
      <p:bldP spid="59" grpId="0" animBg="1"/>
      <p:bldP spid="6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57200" y="2569464"/>
            <a:ext cx="3114262" cy="1179576"/>
          </a:xfrm>
        </p:spPr>
        <p:txBody>
          <a:bodyPr rtlCol="0">
            <a:normAutofit/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图片占位符 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0" name="图片占位符 9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2" name="图片占位符 11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4" name="图片占位符 13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7" name="图片占位符 16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20" name="图片占位符 19"/>
          <p:cNvSpPr>
            <a:spLocks noGrp="1"/>
          </p:cNvSpPr>
          <p:nvPr>
            <p:ph type="pic" sz="quarter" idx="20"/>
          </p:nvPr>
        </p:nvSpPr>
        <p:spPr/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519" y="7323"/>
            <a:ext cx="9944962" cy="684335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123519" y="0"/>
            <a:ext cx="9944962" cy="36284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>
                <a:latin typeface="Arial Black" panose="020B0A04020102020204" pitchFamily="34" charset="0"/>
              </a:rPr>
              <a:t>1040px</a:t>
            </a:r>
            <a:r>
              <a:rPr lang="zh-CN" altLang="en-US" sz="4800" dirty="0">
                <a:latin typeface="Arial Black" panose="020B0A04020102020204" pitchFamily="34" charset="0"/>
              </a:rPr>
              <a:t>*</a:t>
            </a:r>
            <a:r>
              <a:rPr lang="en-US" altLang="zh-CN" sz="4800" dirty="0">
                <a:latin typeface="Arial Black" panose="020B0A04020102020204" pitchFamily="34" charset="0"/>
              </a:rPr>
              <a:t>307px</a:t>
            </a:r>
            <a:endParaRPr lang="zh-CN" altLang="en-US" sz="4800" dirty="0">
              <a:latin typeface="Arial Black" panose="020B0A040201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23518" y="0"/>
            <a:ext cx="7497021" cy="3628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Arial Black" panose="020B0A04020102020204" pitchFamily="34" charset="0"/>
              </a:rPr>
              <a:t>770px*365px</a:t>
            </a:r>
            <a:endParaRPr lang="en-US" altLang="zh-CN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805731" y="0"/>
            <a:ext cx="2262750" cy="3621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 Black" panose="020B0A04020102020204" pitchFamily="34" charset="0"/>
              </a:rPr>
              <a:t>260px</a:t>
            </a:r>
            <a:endParaRPr lang="en-US" altLang="zh-CN" sz="3200" dirty="0">
              <a:latin typeface="Arial Black" panose="020B0A04020102020204" pitchFamily="34" charset="0"/>
            </a:endParaRPr>
          </a:p>
          <a:p>
            <a:pPr algn="ctr"/>
            <a:r>
              <a:rPr lang="en-US" altLang="zh-CN" sz="3200" dirty="0">
                <a:latin typeface="Arial Black" panose="020B0A04020102020204" pitchFamily="34" charset="0"/>
              </a:rPr>
              <a:t>*</a:t>
            </a:r>
            <a:endParaRPr lang="en-US" altLang="zh-CN" sz="3200" dirty="0">
              <a:latin typeface="Arial Black" panose="020B0A04020102020204" pitchFamily="34" charset="0"/>
            </a:endParaRPr>
          </a:p>
          <a:p>
            <a:pPr algn="ctr"/>
            <a:r>
              <a:rPr lang="en-US" altLang="zh-CN" sz="3200" dirty="0">
                <a:latin typeface="Arial Black" panose="020B0A04020102020204" pitchFamily="34" charset="0"/>
              </a:rPr>
              <a:t>365px</a:t>
            </a:r>
            <a:endParaRPr lang="zh-CN" altLang="en-US" sz="3200" dirty="0">
              <a:latin typeface="Arial Black" panose="020B0A040201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30470" y="672643"/>
            <a:ext cx="4834466" cy="29484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Arial Black" panose="020B0A04020102020204" pitchFamily="34" charset="0"/>
              </a:rPr>
              <a:t>460px</a:t>
            </a:r>
            <a:r>
              <a:rPr lang="zh-CN" altLang="en-US" sz="2800" dirty="0">
                <a:latin typeface="Arial Black" panose="020B0A04020102020204" pitchFamily="34" charset="0"/>
              </a:rPr>
              <a:t>*</a:t>
            </a:r>
            <a:r>
              <a:rPr lang="en-US" altLang="zh-CN" sz="2800" dirty="0">
                <a:latin typeface="Arial Black" panose="020B0A04020102020204" pitchFamily="34" charset="0"/>
              </a:rPr>
              <a:t>320px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964200" y="670057"/>
            <a:ext cx="2654865" cy="29484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310px</a:t>
            </a:r>
            <a:r>
              <a:rPr lang="zh-CN" altLang="en-US" sz="2400" dirty="0">
                <a:latin typeface="Arial Black" panose="020B0A04020102020204" pitchFamily="34" charset="0"/>
              </a:rPr>
              <a:t>*</a:t>
            </a:r>
            <a:r>
              <a:rPr lang="en-US" altLang="zh-CN" sz="2400" dirty="0">
                <a:latin typeface="Arial Black" panose="020B0A04020102020204" pitchFamily="34" charset="0"/>
              </a:rPr>
              <a:t>320px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09613" y="0"/>
            <a:ext cx="7497020" cy="349666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770px</a:t>
            </a:r>
            <a:r>
              <a:rPr lang="zh-CN" altLang="en-US" sz="2400" dirty="0">
                <a:latin typeface="Arial Black" panose="020B0A04020102020204" pitchFamily="34" charset="0"/>
              </a:rPr>
              <a:t>*</a:t>
            </a:r>
            <a:r>
              <a:rPr lang="en-US" altLang="zh-CN" sz="2400" dirty="0">
                <a:latin typeface="Arial Black" panose="020B0A04020102020204" pitchFamily="34" charset="0"/>
              </a:rPr>
              <a:t>26px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1" name="直接箭头连接符 20"/>
          <p:cNvCxnSpPr/>
          <p:nvPr/>
        </p:nvCxnSpPr>
        <p:spPr>
          <a:xfrm>
            <a:off x="4404049" y="330300"/>
            <a:ext cx="0" cy="349666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511646" y="310634"/>
            <a:ext cx="673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20px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130470" y="3631025"/>
            <a:ext cx="9917150" cy="266081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latin typeface="Arial Black" panose="020B0A04020102020204" pitchFamily="34" charset="0"/>
              </a:rPr>
              <a:t>100%</a:t>
            </a:r>
            <a:r>
              <a:rPr lang="zh-CN" altLang="en-US" sz="2400">
                <a:latin typeface="Arial Black" panose="020B0A04020102020204" pitchFamily="34" charset="0"/>
              </a:rPr>
              <a:t>*</a:t>
            </a:r>
            <a:r>
              <a:rPr lang="en-US" altLang="zh-CN" sz="2400">
                <a:latin typeface="Arial Black" panose="020B0A04020102020204" pitchFamily="34" charset="0"/>
              </a:rPr>
              <a:t>310px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137423" y="4104601"/>
            <a:ext cx="9917148" cy="2194560"/>
          </a:xfrm>
          <a:prstGeom prst="rect">
            <a:avLst/>
          </a:prstGeom>
          <a:solidFill>
            <a:srgbClr val="8C589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Arial Black" panose="020B0A04020102020204" pitchFamily="34" charset="0"/>
              </a:rPr>
              <a:t>1040px*260px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7477143" y="3621115"/>
            <a:ext cx="10308" cy="466253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7521061" y="3651528"/>
            <a:ext cx="7249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50px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123514" y="4110279"/>
            <a:ext cx="5773701" cy="2194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Arial Black" panose="020B0A04020102020204" pitchFamily="34" charset="0"/>
              </a:rPr>
              <a:t>620px</a:t>
            </a:r>
            <a:r>
              <a:rPr lang="zh-CN" altLang="en-US" sz="2800" dirty="0">
                <a:latin typeface="Arial Black" panose="020B0A04020102020204" pitchFamily="34" charset="0"/>
              </a:rPr>
              <a:t>*</a:t>
            </a:r>
            <a:r>
              <a:rPr lang="en-US" altLang="zh-CN" sz="2800" dirty="0">
                <a:latin typeface="Arial Black" panose="020B0A04020102020204" pitchFamily="34" charset="0"/>
              </a:rPr>
              <a:t>260px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881465" y="4105769"/>
            <a:ext cx="4180059" cy="219456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Arial Black" panose="020B0A04020102020204" pitchFamily="34" charset="0"/>
              </a:rPr>
              <a:t>420px</a:t>
            </a:r>
            <a:r>
              <a:rPr lang="zh-CN" altLang="en-US" sz="2800" dirty="0">
                <a:latin typeface="Arial Black" panose="020B0A04020102020204" pitchFamily="34" charset="0"/>
              </a:rPr>
              <a:t>*</a:t>
            </a:r>
            <a:r>
              <a:rPr lang="en-US" altLang="zh-CN" sz="2800" dirty="0">
                <a:latin typeface="Arial Black" panose="020B0A04020102020204" pitchFamily="34" charset="0"/>
              </a:rPr>
              <a:t>260px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123517" y="6297516"/>
            <a:ext cx="9944964" cy="56345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Arial Black" panose="020B0A04020102020204" pitchFamily="34" charset="0"/>
              </a:rPr>
              <a:t>1600px(min)</a:t>
            </a:r>
            <a:r>
              <a:rPr lang="zh-CN" altLang="en-US" sz="2800" dirty="0">
                <a:latin typeface="Arial Black" panose="020B0A04020102020204" pitchFamily="34" charset="0"/>
              </a:rPr>
              <a:t>*</a:t>
            </a:r>
            <a:r>
              <a:rPr lang="en-US" altLang="zh-CN" sz="2800" dirty="0">
                <a:latin typeface="Arial Black" panose="020B0A04020102020204" pitchFamily="34" charset="0"/>
              </a:rPr>
              <a:t>50px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9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9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9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9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3" grpId="0" animBg="1"/>
      <p:bldP spid="15" grpId="0" animBg="1"/>
      <p:bldP spid="19" grpId="0" animBg="1"/>
      <p:bldP spid="16" grpId="0" animBg="1"/>
      <p:bldP spid="22" grpId="0"/>
      <p:bldP spid="23" grpId="0" animBg="1"/>
      <p:bldP spid="24" grpId="0" animBg="1"/>
      <p:bldP spid="27" grpId="0"/>
      <p:bldP spid="29" grpId="0" animBg="1"/>
      <p:bldP spid="30" grpId="0" animBg="1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 descr="一个人站在岩石上，双臂伸展地望向大海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长方形 8" descr="阴影覆盖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>
              <a:alpha val="7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controls/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 descr="一个人站在岩石上，双臂伸展地望向大海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长方形 8" descr="阴影覆盖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>
              <a:alpha val="7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62099" y="2362200"/>
            <a:ext cx="11174819" cy="903767"/>
          </a:xfrm>
        </p:spPr>
        <p:txBody>
          <a:bodyPr rtlCol="0">
            <a:noAutofit/>
          </a:bodyPr>
          <a:lstStyle/>
          <a:p>
            <a:pPr rtl="0"/>
            <a:r>
              <a:rPr lang="zh-CN" altLang="en-US" sz="1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感谢观看</a:t>
            </a:r>
            <a:r>
              <a:rPr lang="zh-CN" altLang="en-US" sz="12000" dirty="0"/>
              <a:t>！</a:t>
            </a:r>
            <a:endParaRPr lang="zh-CN" altLang="en-US" sz="1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ZWMwY2NmMzVhYzNiNWQwN2E3MmMzZjU0MWRkZDYwYzAifQ=="/>
  <p:tag name="KSO_WPP_MARK_KEY" val="1967918c-ac12-4dbc-ac02-baa3a599799c"/>
</p:tagLst>
</file>

<file path=ppt/theme/theme1.xml><?xml version="1.0" encoding="utf-8"?>
<a:theme xmlns:a="http://schemas.openxmlformats.org/drawingml/2006/main" name="平衡之道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源泉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节目的明星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开心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平衡之道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2022 年的 Pantone 颜色</Template>
  <TotalTime>0</TotalTime>
  <Words>643</Words>
  <Application>WPS 演示</Application>
  <PresentationFormat>宽屏</PresentationFormat>
  <Paragraphs>104</Paragraphs>
  <Slides>8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8</vt:i4>
      </vt:variant>
    </vt:vector>
  </HeadingPairs>
  <TitlesOfParts>
    <vt:vector size="23" baseType="lpstr">
      <vt:lpstr>Arial</vt:lpstr>
      <vt:lpstr>宋体</vt:lpstr>
      <vt:lpstr>Wingdings</vt:lpstr>
      <vt:lpstr>Microsoft YaHei UI</vt:lpstr>
      <vt:lpstr>Arial Black</vt:lpstr>
      <vt:lpstr>华文新魏</vt:lpstr>
      <vt:lpstr>微软雅黑</vt:lpstr>
      <vt:lpstr>Arial Unicode MS</vt:lpstr>
      <vt:lpstr>Segoe UI</vt:lpstr>
      <vt:lpstr>Segoe UI Light</vt:lpstr>
      <vt:lpstr>平衡之道</vt:lpstr>
      <vt:lpstr>源泉</vt:lpstr>
      <vt:lpstr>节目的明星</vt:lpstr>
      <vt:lpstr>开心</vt:lpstr>
      <vt:lpstr>1_平衡之道</vt:lpstr>
      <vt:lpstr> 个人大作业报告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感谢观看！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 年度颜色</dc:title>
  <dc:creator>李 柏乐</dc:creator>
  <cp:lastModifiedBy>*^_^*胃啊伐木累↖(^ω^)↗</cp:lastModifiedBy>
  <cp:revision>156</cp:revision>
  <dcterms:created xsi:type="dcterms:W3CDTF">2022-06-13T05:58:00Z</dcterms:created>
  <dcterms:modified xsi:type="dcterms:W3CDTF">2022-10-11T05:52:14Z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2C62487C2D3B48F79AB17A4D63D19788</vt:lpwstr>
  </property>
  <property fmtid="{D5CDD505-2E9C-101B-9397-08002B2CF9AE}" pid="3" name="KSOProductBuildVer">
    <vt:lpwstr>2052-11.1.0.12358</vt:lpwstr>
  </property>
</Properties>
</file>